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81" r:id="rId5"/>
    <p:sldId id="265" r:id="rId6"/>
    <p:sldId id="259" r:id="rId7"/>
    <p:sldId id="260" r:id="rId8"/>
    <p:sldId id="263" r:id="rId9"/>
    <p:sldId id="264" r:id="rId10"/>
    <p:sldId id="266" r:id="rId11"/>
    <p:sldId id="271" r:id="rId12"/>
    <p:sldId id="282" r:id="rId13"/>
    <p:sldId id="273" r:id="rId14"/>
    <p:sldId id="284" r:id="rId15"/>
    <p:sldId id="257" r:id="rId1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8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04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9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5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2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3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3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8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EB49-AE3C-4852-9E58-779D218D6806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5A91-687D-41CF-816E-D5FD30879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19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909807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8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68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20-WA0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2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93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20-WA0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96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18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6708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20-WA0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94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17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52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16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3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20717-WA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9829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</TotalTime>
  <Words>11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DEPARTMENT OF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ANATOMY</dc:title>
  <dc:creator>CMPHM</dc:creator>
  <cp:lastModifiedBy>Sumit Goel</cp:lastModifiedBy>
  <cp:revision>2</cp:revision>
  <dcterms:created xsi:type="dcterms:W3CDTF">2023-07-25T10:23:37Z</dcterms:created>
  <dcterms:modified xsi:type="dcterms:W3CDTF">2023-11-26T05:26:22Z</dcterms:modified>
</cp:coreProperties>
</file>